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6"/>
    <p:restoredTop sz="94697"/>
  </p:normalViewPr>
  <p:slideViewPr>
    <p:cSldViewPr snapToGrid="0" snapToObjects="1" showGuides="1">
      <p:cViewPr varScale="1">
        <p:scale>
          <a:sx n="85" d="100"/>
          <a:sy n="85" d="100"/>
        </p:scale>
        <p:origin x="23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E649E-4025-C142-9E5C-B9990CB2D5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7C3D05-8F9A-E648-BC37-2F4A60375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1A737-0A4B-9249-B7F8-EC6E43F85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94B97-4851-7A47-9ED6-547BC29E0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771B1-E372-7342-8E75-F2C984B86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348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B8A59-44ED-1E4A-9787-C3400AB0B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F5B4FA-4350-3449-98F9-A5FB537AC9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F1D36-ACB9-D749-9E6E-64AF3DBA0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70935-DE38-A24B-94B9-1228E285A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EA5EE-9E05-6F4E-AF45-00AAEC072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495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B01B2D-8CE7-494D-880A-0E6DAA0103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EE2CC2-EE61-B742-807B-31D58F3961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7639F-DEFA-2240-9A58-F5D71A6F4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E73DF-6679-0646-B034-D4F2410AB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6DB03-CDF3-F74E-842F-53893740C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74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B35A-7F2F-E444-B2AF-7E373788C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E1449-EA6A-4E43-B6C1-597D552B7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0E9F0-5947-1F42-848D-0E0ABC9DF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4E4D2-E91F-C14F-9095-32CEDDFA2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E29FA-0F17-5D44-81B4-115CADF74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47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B6C26-0BD4-0140-A63E-2AA5604C3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1D46A4-783A-0540-980C-7135DAE87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0A1E0-476E-3148-AE4D-63B420051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98557-A0F3-ED4E-86E2-1DAD1EAC1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43B23-284A-3649-A168-758CF300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251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9BBD3-5B40-7243-85A3-3960195C2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5F2A9-33DB-1C4C-9C41-29BB547742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DA794C-F68B-9245-A54F-675B4F1FF3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EF8EC8-1FC6-AE4E-8787-3B34B8A28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7A14F1-5857-914E-90E9-07104B54A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769B29-EAD4-8B46-B84B-95A84F8D2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663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223CC-DB14-7E47-B524-B92A26C84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F81C2-0EC6-8844-A1E8-B9459CDC4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A9F97D-9AE8-1C4F-887E-884F5888D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6E8726-A09E-3A40-954E-1294B9FD35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7CDA4B-8DBC-F04B-A3B9-E9F19850EC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12DB8D-628F-DA40-9123-C18EBA753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830DD5-C073-8147-9901-203D9A1F9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E7BAA2-CC03-0240-84EF-B4FFFB094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14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12C3F-7EA2-7542-862D-5FDC49308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D6351C-FDF1-5745-971B-5E69E9FAB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CC398D-D937-B64C-8011-A405EBDF7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4C665E-7C6A-404F-9AF8-720D01B77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979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AE5C93-23A8-B542-868D-DAFD53438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4064A5-390B-7146-9DE4-DFA2E7C9F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7503C-6E4A-6E4D-9DD1-0CF2D6DDB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65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83CAD-CBA5-7746-AC5E-FC203B235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60CF9-EF70-F84D-9DEF-177E42995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8CD84-73D1-6044-AD5A-60021F1DB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7F970-AEAC-F646-81D6-0071DC2D7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96B6FB-C200-2943-917A-64CF77C3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A6E53-C951-9949-BD6C-6DAB07769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28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A34FE-06CE-EB46-B28E-B1BC74CD3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5DBCA2-34CD-8446-8F16-3A930F545E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A3CD1B-8085-914B-B99A-9D4FDE6E6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D1D7CA-2223-394E-967F-8E766BB33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401AD-DA9D-C04D-952F-4269C8B79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41ADAD-E9A1-7F4E-AA78-94FC5CE8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402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87F2EB-A5D3-6E4B-B3CB-A15D03679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F928E7-DB77-7C40-9863-2F076EB039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B920A-FAB2-4B4E-9E03-A7A9B664B3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A142E-16BD-0247-80D8-8DAEB11E1795}" type="datetimeFigureOut">
              <a:rPr lang="en-US" smtClean="0"/>
              <a:t>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E1D05-B63F-3C4E-9A1B-4A750C741B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3F2E3-58F6-F740-9212-40AAB729C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E0D2A-A9D3-B34B-AE2B-DAD2117FC6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20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EE907B-10F0-E640-855C-C86DB4F70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00" y="0"/>
            <a:ext cx="93096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EFBBFA-22FD-2A41-BF07-EC26AA8F1A92}"/>
              </a:ext>
            </a:extLst>
          </p:cNvPr>
          <p:cNvSpPr txBox="1"/>
          <p:nvPr/>
        </p:nvSpPr>
        <p:spPr>
          <a:xfrm>
            <a:off x="7157882" y="634371"/>
            <a:ext cx="9941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A</a:t>
            </a:r>
          </a:p>
          <a:p>
            <a:r>
              <a:rPr lang="en-US" dirty="0"/>
              <a:t>Later FT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8837A8-757C-F24F-A826-561C6C01B15D}"/>
              </a:ext>
            </a:extLst>
          </p:cNvPr>
          <p:cNvSpPr txBox="1"/>
          <p:nvPr/>
        </p:nvSpPr>
        <p:spPr>
          <a:xfrm>
            <a:off x="4961743" y="4661941"/>
            <a:ext cx="13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evolution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AB34479-C164-6248-864F-EB86350CF295}"/>
              </a:ext>
            </a:extLst>
          </p:cNvPr>
          <p:cNvCxnSpPr/>
          <p:nvPr/>
        </p:nvCxnSpPr>
        <p:spPr>
          <a:xfrm flipV="1">
            <a:off x="5381469" y="-359764"/>
            <a:ext cx="0" cy="74051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49BA3D-22C3-0B4F-922A-FE0C6895377E}"/>
              </a:ext>
            </a:extLst>
          </p:cNvPr>
          <p:cNvCxnSpPr>
            <a:cxnSpLocks/>
          </p:cNvCxnSpPr>
          <p:nvPr/>
        </p:nvCxnSpPr>
        <p:spPr>
          <a:xfrm>
            <a:off x="1255408" y="4746459"/>
            <a:ext cx="96811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71B4412-3086-4148-B440-596A81EC008C}"/>
              </a:ext>
            </a:extLst>
          </p:cNvPr>
          <p:cNvSpPr txBox="1"/>
          <p:nvPr/>
        </p:nvSpPr>
        <p:spPr>
          <a:xfrm>
            <a:off x="2165720" y="634371"/>
            <a:ext cx="94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A</a:t>
            </a:r>
          </a:p>
          <a:p>
            <a:r>
              <a:rPr lang="en-US" dirty="0"/>
              <a:t>Later FT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29DDCD-D1CD-F749-B52A-AE908D4355FF}"/>
              </a:ext>
            </a:extLst>
          </p:cNvPr>
          <p:cNvSpPr txBox="1"/>
          <p:nvPr/>
        </p:nvSpPr>
        <p:spPr>
          <a:xfrm>
            <a:off x="2057614" y="5155898"/>
            <a:ext cx="1056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A</a:t>
            </a:r>
          </a:p>
          <a:p>
            <a:r>
              <a:rPr lang="en-US" dirty="0"/>
              <a:t>Earlier FT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14306B-F8CB-564D-BDB7-B088750DE386}"/>
              </a:ext>
            </a:extLst>
          </p:cNvPr>
          <p:cNvSpPr txBox="1"/>
          <p:nvPr/>
        </p:nvSpPr>
        <p:spPr>
          <a:xfrm>
            <a:off x="7869836" y="5155898"/>
            <a:ext cx="1056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A</a:t>
            </a:r>
          </a:p>
          <a:p>
            <a:r>
              <a:rPr lang="en-US" dirty="0"/>
              <a:t>Earlier FT</a:t>
            </a:r>
          </a:p>
        </p:txBody>
      </p:sp>
    </p:spTree>
    <p:extLst>
      <p:ext uri="{BB962C8B-B14F-4D97-AF65-F5344CB8AC3E}">
        <p14:creationId xmlns:p14="http://schemas.microsoft.com/office/powerpoint/2010/main" val="2502238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22899D-3030-8949-8EA2-5026C9CFC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00" y="0"/>
            <a:ext cx="9309600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6F48C7D-4B7D-ED41-8611-4AF2EDC78604}"/>
              </a:ext>
            </a:extLst>
          </p:cNvPr>
          <p:cNvCxnSpPr/>
          <p:nvPr/>
        </p:nvCxnSpPr>
        <p:spPr>
          <a:xfrm flipV="1">
            <a:off x="7405141" y="-659568"/>
            <a:ext cx="0" cy="74051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958380A-B3D3-BC4C-90F2-8B910EF732CF}"/>
              </a:ext>
            </a:extLst>
          </p:cNvPr>
          <p:cNvCxnSpPr>
            <a:cxnSpLocks/>
          </p:cNvCxnSpPr>
          <p:nvPr/>
        </p:nvCxnSpPr>
        <p:spPr>
          <a:xfrm>
            <a:off x="1255408" y="3157501"/>
            <a:ext cx="96811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399695C-9B39-BF4E-B54C-DBFC56FF1CD4}"/>
              </a:ext>
            </a:extLst>
          </p:cNvPr>
          <p:cNvSpPr txBox="1"/>
          <p:nvPr/>
        </p:nvSpPr>
        <p:spPr>
          <a:xfrm>
            <a:off x="8448192" y="716017"/>
            <a:ext cx="9941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A</a:t>
            </a:r>
          </a:p>
          <a:p>
            <a:r>
              <a:rPr lang="en-US" dirty="0"/>
              <a:t>Later FT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2256CF-8ED5-1E4D-AD84-AD9119635430}"/>
              </a:ext>
            </a:extLst>
          </p:cNvPr>
          <p:cNvSpPr txBox="1"/>
          <p:nvPr/>
        </p:nvSpPr>
        <p:spPr>
          <a:xfrm>
            <a:off x="6096000" y="3157501"/>
            <a:ext cx="13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evolution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036403-58DC-8A4C-B4E5-1168365B428A}"/>
              </a:ext>
            </a:extLst>
          </p:cNvPr>
          <p:cNvSpPr txBox="1"/>
          <p:nvPr/>
        </p:nvSpPr>
        <p:spPr>
          <a:xfrm>
            <a:off x="2432368" y="710674"/>
            <a:ext cx="947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A</a:t>
            </a:r>
          </a:p>
          <a:p>
            <a:r>
              <a:rPr lang="en-US" dirty="0"/>
              <a:t>Later FT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389F40-8944-4340-A701-F1DFE9256B7C}"/>
              </a:ext>
            </a:extLst>
          </p:cNvPr>
          <p:cNvSpPr txBox="1"/>
          <p:nvPr/>
        </p:nvSpPr>
        <p:spPr>
          <a:xfrm>
            <a:off x="2432368" y="5155898"/>
            <a:ext cx="1056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A</a:t>
            </a:r>
          </a:p>
          <a:p>
            <a:r>
              <a:rPr lang="en-US" dirty="0"/>
              <a:t>Earlier FT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5F43E7-863B-3E41-885E-46526450D500}"/>
              </a:ext>
            </a:extLst>
          </p:cNvPr>
          <p:cNvSpPr txBox="1"/>
          <p:nvPr/>
        </p:nvSpPr>
        <p:spPr>
          <a:xfrm>
            <a:off x="8386317" y="5275820"/>
            <a:ext cx="10560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A</a:t>
            </a:r>
          </a:p>
          <a:p>
            <a:r>
              <a:rPr lang="en-US" dirty="0"/>
              <a:t>Earlier FT</a:t>
            </a:r>
          </a:p>
        </p:txBody>
      </p:sp>
    </p:spTree>
    <p:extLst>
      <p:ext uri="{BB962C8B-B14F-4D97-AF65-F5344CB8AC3E}">
        <p14:creationId xmlns:p14="http://schemas.microsoft.com/office/powerpoint/2010/main" val="1861234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692E7F-DFB1-2B47-B23E-CACABB66D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00" y="0"/>
            <a:ext cx="9309600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E00D79B-CB4F-AF49-86F2-B0A6F4EFEB95}"/>
              </a:ext>
            </a:extLst>
          </p:cNvPr>
          <p:cNvCxnSpPr/>
          <p:nvPr/>
        </p:nvCxnSpPr>
        <p:spPr>
          <a:xfrm flipV="1">
            <a:off x="7779891" y="-659568"/>
            <a:ext cx="0" cy="74051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931F910-59F1-FF4A-B0E4-AB1DF38A7259}"/>
              </a:ext>
            </a:extLst>
          </p:cNvPr>
          <p:cNvCxnSpPr>
            <a:cxnSpLocks/>
          </p:cNvCxnSpPr>
          <p:nvPr/>
        </p:nvCxnSpPr>
        <p:spPr>
          <a:xfrm>
            <a:off x="1630158" y="4731465"/>
            <a:ext cx="96811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6206F48-C34E-5848-80E0-01C5AB3B6B66}"/>
              </a:ext>
            </a:extLst>
          </p:cNvPr>
          <p:cNvSpPr txBox="1"/>
          <p:nvPr/>
        </p:nvSpPr>
        <p:spPr>
          <a:xfrm>
            <a:off x="8448192" y="716017"/>
            <a:ext cx="11872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WC</a:t>
            </a:r>
          </a:p>
          <a:p>
            <a:r>
              <a:rPr lang="en-US" dirty="0"/>
              <a:t>Later FT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C93E5C-065B-E540-85F6-F82FE3245615}"/>
              </a:ext>
            </a:extLst>
          </p:cNvPr>
          <p:cNvSpPr txBox="1"/>
          <p:nvPr/>
        </p:nvSpPr>
        <p:spPr>
          <a:xfrm>
            <a:off x="6991448" y="4731465"/>
            <a:ext cx="13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evolution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C96B8F-8185-4146-8715-A086CFB4C42D}"/>
              </a:ext>
            </a:extLst>
          </p:cNvPr>
          <p:cNvSpPr txBox="1"/>
          <p:nvPr/>
        </p:nvSpPr>
        <p:spPr>
          <a:xfrm>
            <a:off x="2432368" y="710674"/>
            <a:ext cx="1141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WC</a:t>
            </a:r>
          </a:p>
          <a:p>
            <a:r>
              <a:rPr lang="en-US" dirty="0"/>
              <a:t>Later FT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3909FB-DCFC-CE4A-99AB-13361E08DCA0}"/>
              </a:ext>
            </a:extLst>
          </p:cNvPr>
          <p:cNvSpPr txBox="1"/>
          <p:nvPr/>
        </p:nvSpPr>
        <p:spPr>
          <a:xfrm>
            <a:off x="2432368" y="5155898"/>
            <a:ext cx="1141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WC</a:t>
            </a:r>
          </a:p>
          <a:p>
            <a:r>
              <a:rPr lang="en-US" dirty="0"/>
              <a:t>Earlier FT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53E478-1A6C-B64A-B4A7-8FE007141013}"/>
              </a:ext>
            </a:extLst>
          </p:cNvPr>
          <p:cNvSpPr txBox="1"/>
          <p:nvPr/>
        </p:nvSpPr>
        <p:spPr>
          <a:xfrm>
            <a:off x="8386317" y="5275820"/>
            <a:ext cx="11872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WC</a:t>
            </a:r>
          </a:p>
          <a:p>
            <a:r>
              <a:rPr lang="en-US" dirty="0"/>
              <a:t>Earlier FT</a:t>
            </a:r>
          </a:p>
        </p:txBody>
      </p:sp>
    </p:spTree>
    <p:extLst>
      <p:ext uri="{BB962C8B-B14F-4D97-AF65-F5344CB8AC3E}">
        <p14:creationId xmlns:p14="http://schemas.microsoft.com/office/powerpoint/2010/main" val="198574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70CB12-5A71-9441-A3C9-DA8FDB21A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00" y="0"/>
            <a:ext cx="9309600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A0283E0-3FB7-784C-AC2A-B004AF87EDDA}"/>
              </a:ext>
            </a:extLst>
          </p:cNvPr>
          <p:cNvCxnSpPr/>
          <p:nvPr/>
        </p:nvCxnSpPr>
        <p:spPr>
          <a:xfrm flipV="1">
            <a:off x="7794881" y="-659568"/>
            <a:ext cx="0" cy="74051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72A30FB-8B53-3343-A93C-D2037178DCA4}"/>
              </a:ext>
            </a:extLst>
          </p:cNvPr>
          <p:cNvCxnSpPr>
            <a:cxnSpLocks/>
          </p:cNvCxnSpPr>
          <p:nvPr/>
        </p:nvCxnSpPr>
        <p:spPr>
          <a:xfrm>
            <a:off x="1600178" y="3157498"/>
            <a:ext cx="96811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A83FDAF-0B5B-1A41-8F71-3562BC40D8E3}"/>
              </a:ext>
            </a:extLst>
          </p:cNvPr>
          <p:cNvSpPr txBox="1"/>
          <p:nvPr/>
        </p:nvSpPr>
        <p:spPr>
          <a:xfrm>
            <a:off x="8448192" y="716017"/>
            <a:ext cx="11872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WC</a:t>
            </a:r>
          </a:p>
          <a:p>
            <a:r>
              <a:rPr lang="en-US" dirty="0"/>
              <a:t>Later FT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376023-CD69-3C4F-88E1-D8AD4017AD42}"/>
              </a:ext>
            </a:extLst>
          </p:cNvPr>
          <p:cNvSpPr txBox="1"/>
          <p:nvPr/>
        </p:nvSpPr>
        <p:spPr>
          <a:xfrm>
            <a:off x="6991448" y="3157498"/>
            <a:ext cx="13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evolution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A7CDF2-AC9A-5340-943E-CAFF621EFDF4}"/>
              </a:ext>
            </a:extLst>
          </p:cNvPr>
          <p:cNvSpPr txBox="1"/>
          <p:nvPr/>
        </p:nvSpPr>
        <p:spPr>
          <a:xfrm>
            <a:off x="2432368" y="710674"/>
            <a:ext cx="1141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WC</a:t>
            </a:r>
          </a:p>
          <a:p>
            <a:r>
              <a:rPr lang="en-US" dirty="0"/>
              <a:t>Later FT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284C41-6CFA-7949-ABC6-66C2FE4652E5}"/>
              </a:ext>
            </a:extLst>
          </p:cNvPr>
          <p:cNvSpPr txBox="1"/>
          <p:nvPr/>
        </p:nvSpPr>
        <p:spPr>
          <a:xfrm>
            <a:off x="2432368" y="5155898"/>
            <a:ext cx="1141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WC</a:t>
            </a:r>
          </a:p>
          <a:p>
            <a:r>
              <a:rPr lang="en-US" dirty="0"/>
              <a:t>Earlier FT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91C60F-AC67-1E42-8084-56A051EA430B}"/>
              </a:ext>
            </a:extLst>
          </p:cNvPr>
          <p:cNvSpPr txBox="1"/>
          <p:nvPr/>
        </p:nvSpPr>
        <p:spPr>
          <a:xfrm>
            <a:off x="8386317" y="5275820"/>
            <a:ext cx="11872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WC</a:t>
            </a:r>
          </a:p>
          <a:p>
            <a:r>
              <a:rPr lang="en-US" dirty="0"/>
              <a:t>Earlier FT</a:t>
            </a:r>
          </a:p>
        </p:txBody>
      </p:sp>
    </p:spTree>
    <p:extLst>
      <p:ext uri="{BB962C8B-B14F-4D97-AF65-F5344CB8AC3E}">
        <p14:creationId xmlns:p14="http://schemas.microsoft.com/office/powerpoint/2010/main" val="3349448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A72DF6-431D-6049-9776-44DA135F5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00" y="0"/>
            <a:ext cx="9309600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0EADC3D-502C-084F-92BF-182AEAD8C06E}"/>
              </a:ext>
            </a:extLst>
          </p:cNvPr>
          <p:cNvCxnSpPr/>
          <p:nvPr/>
        </p:nvCxnSpPr>
        <p:spPr>
          <a:xfrm flipV="1">
            <a:off x="7794881" y="-659568"/>
            <a:ext cx="0" cy="74051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3A13E50-58A5-034F-90D9-A2E1DF132D38}"/>
              </a:ext>
            </a:extLst>
          </p:cNvPr>
          <p:cNvCxnSpPr>
            <a:cxnSpLocks/>
          </p:cNvCxnSpPr>
          <p:nvPr/>
        </p:nvCxnSpPr>
        <p:spPr>
          <a:xfrm>
            <a:off x="1630158" y="3157501"/>
            <a:ext cx="96811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E31D207-D7A3-5649-A1C5-C6696489E899}"/>
              </a:ext>
            </a:extLst>
          </p:cNvPr>
          <p:cNvSpPr txBox="1"/>
          <p:nvPr/>
        </p:nvSpPr>
        <p:spPr>
          <a:xfrm>
            <a:off x="8448192" y="716017"/>
            <a:ext cx="2117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WC</a:t>
            </a:r>
          </a:p>
          <a:p>
            <a:r>
              <a:rPr lang="en-US" dirty="0"/>
              <a:t>Broader/thinner leaf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BB2F0C-1CE4-3E48-83D3-206F18281B6B}"/>
              </a:ext>
            </a:extLst>
          </p:cNvPr>
          <p:cNvSpPr txBox="1"/>
          <p:nvPr/>
        </p:nvSpPr>
        <p:spPr>
          <a:xfrm>
            <a:off x="7400144" y="3157501"/>
            <a:ext cx="13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evolution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956A94-7E9E-9A40-B9C7-3EB836929DE4}"/>
              </a:ext>
            </a:extLst>
          </p:cNvPr>
          <p:cNvSpPr txBox="1"/>
          <p:nvPr/>
        </p:nvSpPr>
        <p:spPr>
          <a:xfrm>
            <a:off x="2432368" y="710674"/>
            <a:ext cx="2117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WC</a:t>
            </a:r>
          </a:p>
          <a:p>
            <a:r>
              <a:rPr lang="en-US" dirty="0"/>
              <a:t>Broader/thinner leaf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45B58B-3ECD-C648-9952-6DC6C0D8EA69}"/>
              </a:ext>
            </a:extLst>
          </p:cNvPr>
          <p:cNvSpPr txBox="1"/>
          <p:nvPr/>
        </p:nvSpPr>
        <p:spPr>
          <a:xfrm>
            <a:off x="2432368" y="5155898"/>
            <a:ext cx="2019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WC</a:t>
            </a:r>
          </a:p>
          <a:p>
            <a:r>
              <a:rPr lang="en-US" dirty="0"/>
              <a:t>Narrow/thicker leaf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FD839F-06E6-E84D-AF36-63CC248C57E6}"/>
              </a:ext>
            </a:extLst>
          </p:cNvPr>
          <p:cNvSpPr txBox="1"/>
          <p:nvPr/>
        </p:nvSpPr>
        <p:spPr>
          <a:xfrm>
            <a:off x="8386317" y="5275820"/>
            <a:ext cx="2019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WC</a:t>
            </a:r>
          </a:p>
          <a:p>
            <a:r>
              <a:rPr lang="en-US" dirty="0"/>
              <a:t>Narrow/thicker leaf</a:t>
            </a:r>
          </a:p>
        </p:txBody>
      </p:sp>
    </p:spTree>
    <p:extLst>
      <p:ext uri="{BB962C8B-B14F-4D97-AF65-F5344CB8AC3E}">
        <p14:creationId xmlns:p14="http://schemas.microsoft.com/office/powerpoint/2010/main" val="992431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660541-10A7-FE46-B3EE-8A9474998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00" y="0"/>
            <a:ext cx="9309600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B8BFDFF-B660-F842-A1D2-663214A268E8}"/>
              </a:ext>
            </a:extLst>
          </p:cNvPr>
          <p:cNvCxnSpPr/>
          <p:nvPr/>
        </p:nvCxnSpPr>
        <p:spPr>
          <a:xfrm flipV="1">
            <a:off x="7794881" y="-659568"/>
            <a:ext cx="0" cy="74051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E2D6458-CBF2-604C-AB15-6CA14F4EF54A}"/>
              </a:ext>
            </a:extLst>
          </p:cNvPr>
          <p:cNvCxnSpPr>
            <a:cxnSpLocks/>
          </p:cNvCxnSpPr>
          <p:nvPr/>
        </p:nvCxnSpPr>
        <p:spPr>
          <a:xfrm>
            <a:off x="1630158" y="2108189"/>
            <a:ext cx="96811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A7B1D9B-ECF7-2449-9E7B-B3AD2CD0DFE7}"/>
              </a:ext>
            </a:extLst>
          </p:cNvPr>
          <p:cNvSpPr txBox="1"/>
          <p:nvPr/>
        </p:nvSpPr>
        <p:spPr>
          <a:xfrm>
            <a:off x="8448192" y="716017"/>
            <a:ext cx="2117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WC</a:t>
            </a:r>
          </a:p>
          <a:p>
            <a:r>
              <a:rPr lang="en-US" dirty="0"/>
              <a:t>Broader/thinner leaf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44801A-F99E-1A4C-AB45-73108D8A601E}"/>
              </a:ext>
            </a:extLst>
          </p:cNvPr>
          <p:cNvSpPr txBox="1"/>
          <p:nvPr/>
        </p:nvSpPr>
        <p:spPr>
          <a:xfrm>
            <a:off x="7400144" y="2078365"/>
            <a:ext cx="13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evolution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43970F-46B1-6B41-B4A1-F16A8AE77FA8}"/>
              </a:ext>
            </a:extLst>
          </p:cNvPr>
          <p:cNvSpPr txBox="1"/>
          <p:nvPr/>
        </p:nvSpPr>
        <p:spPr>
          <a:xfrm>
            <a:off x="2432368" y="710674"/>
            <a:ext cx="2117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WC</a:t>
            </a:r>
          </a:p>
          <a:p>
            <a:r>
              <a:rPr lang="en-US" dirty="0"/>
              <a:t>Broader/thinner leaf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AAB34A-4CDD-2E46-A0A5-63C174C5411B}"/>
              </a:ext>
            </a:extLst>
          </p:cNvPr>
          <p:cNvSpPr txBox="1"/>
          <p:nvPr/>
        </p:nvSpPr>
        <p:spPr>
          <a:xfrm>
            <a:off x="2432368" y="5155898"/>
            <a:ext cx="2019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Lower WC</a:t>
            </a:r>
          </a:p>
          <a:p>
            <a:r>
              <a:rPr lang="en-US" dirty="0"/>
              <a:t>Narrow/thicker leaf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6A99E0-D083-9C46-96BC-2E8AC5F87183}"/>
              </a:ext>
            </a:extLst>
          </p:cNvPr>
          <p:cNvSpPr txBox="1"/>
          <p:nvPr/>
        </p:nvSpPr>
        <p:spPr>
          <a:xfrm>
            <a:off x="8386317" y="5275820"/>
            <a:ext cx="2019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Higher WC</a:t>
            </a:r>
          </a:p>
          <a:p>
            <a:r>
              <a:rPr lang="en-US" dirty="0"/>
              <a:t>Narrow/thicker leaf</a:t>
            </a:r>
          </a:p>
        </p:txBody>
      </p:sp>
    </p:spTree>
    <p:extLst>
      <p:ext uri="{BB962C8B-B14F-4D97-AF65-F5344CB8AC3E}">
        <p14:creationId xmlns:p14="http://schemas.microsoft.com/office/powerpoint/2010/main" val="138269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B67378-DA89-B84D-AFE8-2098787E8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00" y="0"/>
            <a:ext cx="930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015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5CE684-D801-B247-B8F5-593295E1D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00" y="0"/>
            <a:ext cx="930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09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124</Words>
  <Application>Microsoft Macintosh PowerPoint</Application>
  <PresentationFormat>Widescreen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Haley Branch</dc:creator>
  <cp:lastModifiedBy>Haley Branch</cp:lastModifiedBy>
  <cp:revision>3</cp:revision>
  <dcterms:created xsi:type="dcterms:W3CDTF">2020-01-27T19:19:19Z</dcterms:created>
  <dcterms:modified xsi:type="dcterms:W3CDTF">2020-01-27T19:46:36Z</dcterms:modified>
</cp:coreProperties>
</file>

<file path=docProps/thumbnail.jpeg>
</file>